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>
        <p:scale>
          <a:sx n="74" d="100"/>
          <a:sy n="74" d="100"/>
        </p:scale>
        <p:origin x="1352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FA427E-EA29-F0DC-AF92-23BCEC1866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6D4E10-F854-EF82-2471-66E9091B279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5339D1-4E9C-7F6E-E6E6-6380A569C8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0D0CB-B695-E447-891C-103FDD187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C14085-0EA8-9FE8-DF37-994363B01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91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55C25-A978-C543-4204-A5329F06B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58F943-1264-482D-4654-6E5ACD3997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5602-A7E7-CF9A-9994-B44D8375CC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C88FD-D73B-0791-2FA8-D29F955D9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D58D1-4146-50DA-752B-7EBFB8138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513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EA17C54-E1A9-3B34-12BF-EAD875C9BC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479EAE-0436-0AE9-AC34-097D72D06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9290C8-8440-360A-FB6F-E6A5ADD3A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071FB5-2EFA-CE42-E825-3C4BC8EB29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97839E-0459-DD99-93E7-1FD51EA5B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736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86CFC-E496-3BEC-0CAE-2370F2455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12B4E-B0C8-D1CA-D702-B0121AF3B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0D8498-2E0C-84E6-2743-7E8DA3762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B4ABE-CE66-6B05-E6F9-DC2EEF99F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909E1-3260-C344-C3A2-EEA637747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325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93317-AA61-118C-00E4-DF1AD0D41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55AFA4-2B57-4BE6-9AB9-37CCD17F59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63F2D7-43C4-622F-9181-A6A8A3E0F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8DB65C-194E-0DA9-B6B4-ABBE98EC5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3962B-C669-1EAF-B867-77F622FD4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663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DB34D-F084-DBD3-C8A9-5F6642BB0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430A74-B3AF-CAE6-F345-7AD984C3D0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B3DA29-A36F-3574-E9DC-B0F4487E6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687FA7-4493-E1EF-3C9B-60C45F916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8542AC-5A32-9A8C-A6F7-34667A73A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466E92-0F28-56DF-D289-E420AF4BA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204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2ECE7-E30F-8FC4-4401-6B025E452A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DA18BF-D85A-8D32-57EB-AE7EB1C44D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EDEDE1-9B06-182E-6DA7-94E9894374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AA660E-0E5A-693F-8939-3D14CC2FED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D734B6-1401-B1FA-4294-C46A79D522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F5F48EC-7712-9C96-C9E5-7A19E9FFC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3A9D815-567E-2C93-8DCA-8ECC0A8817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A49288-40A5-0AE5-36FA-1AC93D1C1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278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C842B-4948-7828-8790-C8EB271CB9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0E7C0C-AC50-FC9E-994B-10BC8BB5B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BD41FE-22AD-FD2F-6A98-206DDB8AB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FF5181-A4D8-BD31-93B4-612FBA0B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330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352917-761A-64D5-3419-53A5712D8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1B1C227-BBFD-06E6-AD52-7983C8FBF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F02D4C-C2AD-27ED-7788-186316598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32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9CE4D-E757-58C3-1DD0-D741CCAA8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ED554-8EB1-A1FA-BD8D-339BF8890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77E2D5-840B-33B9-E6D9-8F73C83B47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005A85-7824-2A36-5134-B74521515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2CE064-30FB-5476-20F9-ED09CAE6C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D913F-8FC4-FC67-C1E0-E7C972090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8880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110082-0F83-F89E-CAA1-23BEE6C1C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762A0F-B0FF-EAF1-966A-513B42520A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8A083-14B1-3BD1-8E9B-B8B740631A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E32206-5DD4-B2A7-E145-CD6EC6464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DC250-4C7C-72F1-D3E2-628E8A2670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367E2-5857-628C-1F7A-15CCD088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89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593AEC-97D5-7B1C-BEAA-46209766A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CFF9C-3E87-D0EB-D122-923FBC276F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973028-C285-8821-D04E-BE1AFFDD05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1E687B-D975-EC4A-A313-CDA76D5E0CD4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F480A-0D74-F7F0-87C0-8C30F0F5E3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8C0A63-3447-036E-D5BC-F68726678D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8BB29BD-B9D3-9045-8B02-D73D7F2792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882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avy 3D art">
            <a:extLst>
              <a:ext uri="{FF2B5EF4-FFF2-40B4-BE49-F238E27FC236}">
                <a16:creationId xmlns:a16="http://schemas.microsoft.com/office/drawing/2014/main" id="{68B01BD6-DAD1-864D-CC41-C2028F2CA58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t="20415" b="7004"/>
          <a:stretch>
            <a:fillRect/>
          </a:stretch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5D13D8-751F-515C-5DC1-8ECD8E2E95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137434"/>
            <a:ext cx="7800660" cy="1520987"/>
          </a:xfrm>
        </p:spPr>
        <p:txBody>
          <a:bodyPr anchor="t">
            <a:normAutofit/>
          </a:bodyPr>
          <a:lstStyle/>
          <a:p>
            <a:pPr algn="l"/>
            <a:r>
              <a:rPr lang="en-US" sz="4000">
                <a:solidFill>
                  <a:srgbClr val="FFFFFF"/>
                </a:solidFill>
              </a:rPr>
              <a:t>Genetics</a:t>
            </a:r>
            <a:br>
              <a:rPr lang="en-US" sz="4000">
                <a:solidFill>
                  <a:srgbClr val="FFFFFF"/>
                </a:solidFill>
              </a:rPr>
            </a:br>
            <a:endParaRPr lang="en-US" sz="4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609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E5F51E-F911-38D8-DB78-DEA9CC6B82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5B46C1E7-9425-FF12-14C7-32A337EF673C}"/>
              </a:ext>
            </a:extLst>
          </p:cNvPr>
          <p:cNvSpPr/>
          <p:nvPr/>
        </p:nvSpPr>
        <p:spPr>
          <a:xfrm>
            <a:off x="689548" y="1109272"/>
            <a:ext cx="10822898" cy="4437089"/>
          </a:xfrm>
          <a:prstGeom prst="rect">
            <a:avLst/>
          </a:prstGeom>
          <a:solidFill>
            <a:srgbClr val="EAC1B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AF15D5-5DC3-C8B6-0F9C-BDE292F72E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305" t="1302" r="9314" b="3654"/>
          <a:stretch>
            <a:fillRect/>
          </a:stretch>
        </p:blipFill>
        <p:spPr>
          <a:xfrm>
            <a:off x="8260228" y="-77720"/>
            <a:ext cx="3934551" cy="393346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443D8E-EBF3-5170-4095-3F61130491C1}"/>
              </a:ext>
            </a:extLst>
          </p:cNvPr>
          <p:cNvSpPr txBox="1"/>
          <p:nvPr/>
        </p:nvSpPr>
        <p:spPr>
          <a:xfrm>
            <a:off x="875198" y="4613404"/>
            <a:ext cx="35455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WATERFALL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10FE31-3C33-5D08-FD69-A2BBEAF74BC9}"/>
              </a:ext>
            </a:extLst>
          </p:cNvPr>
          <p:cNvSpPr txBox="1"/>
          <p:nvPr/>
        </p:nvSpPr>
        <p:spPr>
          <a:xfrm>
            <a:off x="4500745" y="4611571"/>
            <a:ext cx="60980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STAIRCASE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57206D6-0A0B-9831-EE69-068E8533DCB6}"/>
              </a:ext>
            </a:extLst>
          </p:cNvPr>
          <p:cNvSpPr txBox="1"/>
          <p:nvPr/>
        </p:nvSpPr>
        <p:spPr>
          <a:xfrm>
            <a:off x="8036885" y="4634566"/>
            <a:ext cx="227281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CHESS</a:t>
            </a:r>
          </a:p>
        </p:txBody>
      </p:sp>
      <p:pic>
        <p:nvPicPr>
          <p:cNvPr id="19" name="Picture 18" descr="Chees game">
            <a:extLst>
              <a:ext uri="{FF2B5EF4-FFF2-40B4-BE49-F238E27FC236}">
                <a16:creationId xmlns:a16="http://schemas.microsoft.com/office/drawing/2014/main" id="{CB3959D4-95AB-A9B3-5DAC-BE6F0FA79C8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3413" t="-1202" r="23176" b="6158"/>
          <a:stretch>
            <a:fillRect/>
          </a:stretch>
        </p:blipFill>
        <p:spPr>
          <a:xfrm rot="2501540">
            <a:off x="2681643" y="3421449"/>
            <a:ext cx="1829426" cy="182892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6272407-2331-4211-F4A5-E24CCBC18B50}"/>
              </a:ext>
            </a:extLst>
          </p:cNvPr>
          <p:cNvSpPr/>
          <p:nvPr/>
        </p:nvSpPr>
        <p:spPr>
          <a:xfrm>
            <a:off x="395376" y="2302286"/>
            <a:ext cx="172994" cy="35463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EFFEF0-1554-E9E6-A4AD-704F869924D9}"/>
              </a:ext>
            </a:extLst>
          </p:cNvPr>
          <p:cNvSpPr/>
          <p:nvPr/>
        </p:nvSpPr>
        <p:spPr>
          <a:xfrm rot="5400000">
            <a:off x="2082074" y="4021271"/>
            <a:ext cx="172994" cy="35463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BE7A2B5-992C-EB93-CE54-83BD6079D905}"/>
              </a:ext>
            </a:extLst>
          </p:cNvPr>
          <p:cNvSpPr/>
          <p:nvPr/>
        </p:nvSpPr>
        <p:spPr>
          <a:xfrm rot="5400000">
            <a:off x="9946926" y="-897338"/>
            <a:ext cx="172994" cy="35463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4DD56B-1103-3832-B35F-8E4B64238A10}"/>
              </a:ext>
            </a:extLst>
          </p:cNvPr>
          <p:cNvSpPr/>
          <p:nvPr/>
        </p:nvSpPr>
        <p:spPr>
          <a:xfrm rot="10800000">
            <a:off x="11633624" y="821647"/>
            <a:ext cx="172994" cy="35463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061D22A5-6900-DED8-3418-26423DEB2B1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175" t="1866" r="26382" b="3090"/>
          <a:stretch>
            <a:fillRect/>
          </a:stretch>
        </p:blipFill>
        <p:spPr>
          <a:xfrm rot="20640092">
            <a:off x="5425763" y="1836659"/>
            <a:ext cx="3249032" cy="324813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67BC5DA3-9B0A-D985-553C-D432CFCF2341}"/>
              </a:ext>
            </a:extLst>
          </p:cNvPr>
          <p:cNvSpPr txBox="1"/>
          <p:nvPr/>
        </p:nvSpPr>
        <p:spPr>
          <a:xfrm>
            <a:off x="568370" y="382137"/>
            <a:ext cx="64688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Motion &amp; Stills</a:t>
            </a:r>
          </a:p>
        </p:txBody>
      </p:sp>
    </p:spTree>
    <p:extLst>
      <p:ext uri="{BB962C8B-B14F-4D97-AF65-F5344CB8AC3E}">
        <p14:creationId xmlns:p14="http://schemas.microsoft.com/office/powerpoint/2010/main" val="20698525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8</Words>
  <Application>Microsoft Macintosh PowerPoint</Application>
  <PresentationFormat>Widescreen</PresentationFormat>
  <Paragraphs>5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Aptos Display</vt:lpstr>
      <vt:lpstr>Arial</vt:lpstr>
      <vt:lpstr>Times New Roman</vt:lpstr>
      <vt:lpstr>Office Theme</vt:lpstr>
      <vt:lpstr>Genetics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Ofengenden</dc:creator>
  <cp:lastModifiedBy>Michael Ofengenden</cp:lastModifiedBy>
  <cp:revision>1</cp:revision>
  <dcterms:created xsi:type="dcterms:W3CDTF">2025-11-10T07:47:15Z</dcterms:created>
  <dcterms:modified xsi:type="dcterms:W3CDTF">2025-11-10T07:48:23Z</dcterms:modified>
</cp:coreProperties>
</file>

<file path=docProps/thumbnail.jpeg>
</file>